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0C96EA8-47B5-4703-AEC9-687DF5CE1669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</p14:sldIdLst>
        </p14:section>
        <p14:section name="Untitled Section" id="{CEF4CB0F-110A-4C34-BF54-D818450F3F68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F5EE4-3D90-482E-B93F-5A657360E9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28474C-D03D-4B41-B78B-DC99B60582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00E0D-4151-4601-8E37-D3417AF65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135F0-A647-48F0-9D67-3B1BA4DE2C40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8B3A7-BD6B-4BFB-A453-C680AA858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0F23A-FE9B-4B97-A938-D83FE2D11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9D067-8CE2-4459-BC36-759C1E7613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1956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01380-CCDF-43D8-A17B-C6E6BDE60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CA9C8E-0460-42E9-A243-02C8D37094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55C68-938D-43AA-B333-7FDF917A3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135F0-A647-48F0-9D67-3B1BA4DE2C40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9A0B2-5DBB-4D83-9237-A410387EB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A74CA-3BF5-49D8-B9A4-7F1990E0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9D067-8CE2-4459-BC36-759C1E7613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2646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5F2EF5-B7AC-48D9-92C7-AE914B5DE6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F7C3BD-6384-46D3-922A-1655451C4A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9D7D0-6B19-46AC-A5D7-289867B6F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135F0-A647-48F0-9D67-3B1BA4DE2C40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071F1-6F49-4E8D-AB12-F5D71B76F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B8A8E-15FF-446E-8B7B-898763368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9D067-8CE2-4459-BC36-759C1E7613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1770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1F6E0-F151-4044-91DC-7BC54EDED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9881A-204D-4DB9-AC38-79204F7D8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6179B-A3D9-4A81-A15C-13A80B296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135F0-A647-48F0-9D67-3B1BA4DE2C40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C5A82-D3B7-4F81-A556-454225466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564EE-857B-4D65-9BA8-B99EC1000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9D067-8CE2-4459-BC36-759C1E7613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6055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7BF5D-8FF6-475E-810D-D8F83BD50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873B59-7F97-4ED8-B0B8-2C70836C7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75B35-A2BD-4324-BA0F-A47D56C85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135F0-A647-48F0-9D67-3B1BA4DE2C40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2DCFC-6E41-4FC1-8DFB-1669882F2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9C0CE-555D-4462-8350-495FA2CD8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9D067-8CE2-4459-BC36-759C1E7613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1699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E2855-04F8-4832-8750-DE6FE79A5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67FF6-0A1D-499A-BFFD-BEC64DD990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0684C9-2D25-4B94-9A7D-71662B5B7A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E855B2-A009-410F-8C47-0071047E9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135F0-A647-48F0-9D67-3B1BA4DE2C40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A9D518-5DCD-4BB0-AF95-6C3E40EB7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C7DE89-1DD1-4C3D-AEAB-DFCADB90D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9D067-8CE2-4459-BC36-759C1E7613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055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79A3C-B7D8-4AC2-8B75-2024F4DD8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805ED-B349-408B-88C8-70F4FA033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133EA4-045C-43A8-AC09-6F8E40E0F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3CFEBC-35B3-4DDB-AAF1-FA09F4F7F1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E0D852-1BEC-420D-85F3-AE58D1747F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35EA58-1D06-46CA-946F-383319105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135F0-A647-48F0-9D67-3B1BA4DE2C40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3842C1-B3A1-49EB-BDB8-84D5ACF22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54989E-4465-4C81-9E3C-5B83B77E2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9D067-8CE2-4459-BC36-759C1E7613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6758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1D0E9-4DFA-4AFF-9B88-DA33E4C97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54052F-A988-4D23-9C9B-4B114A3AE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135F0-A647-48F0-9D67-3B1BA4DE2C40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3B23DC-6D02-44AA-89E9-CC7BAEB07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5959C1-C507-459B-A8F1-57B721AEB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9D067-8CE2-4459-BC36-759C1E7613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4427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24DF08-09BA-459B-862C-08DE4525A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135F0-A647-48F0-9D67-3B1BA4DE2C40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88B6D4-4F9A-427C-B4E7-C8A245DF3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39C22-90C8-4AB5-943D-594CFE042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9D067-8CE2-4459-BC36-759C1E7613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9987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523C7-3702-4232-8132-D4671DEE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BFEFA-A688-4FD9-9F19-8E0109452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97229B-FB40-47DA-8E0F-7AA856637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E76E27-187A-4A9D-BD11-4FAF8B388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135F0-A647-48F0-9D67-3B1BA4DE2C40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998A49-11A0-42CB-B8F2-5B40CF6DB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416DB-93B4-4563-897F-093CFD89C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9D067-8CE2-4459-BC36-759C1E7613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522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7BB3D-1EAA-420F-B39D-EA83D125B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DBB0F7-211A-486F-A6DE-0481850A3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D3A5F-4DF8-46CE-B62C-92205D8DF0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1B25B0-790F-4EBE-AB56-E855CA22C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135F0-A647-48F0-9D67-3B1BA4DE2C40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6EE922-CE54-4088-AC06-56EA03E4C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06960E-5205-4BA4-9C7B-448141594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9D067-8CE2-4459-BC36-759C1E7613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2314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007ADE-1195-4EE0-9EB6-573B902A4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BE35D-CF6E-4156-BF06-02A51149B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9EE6C-FCC1-49EA-B545-7B78D6843A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135F0-A647-48F0-9D67-3B1BA4DE2C40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3A7FB5-9C9B-4CCA-BC27-A47B9BC9D2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24D95-7550-4A4E-A616-FD6CEF92AA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79D067-8CE2-4459-BC36-759C1E7613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7759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5C318B-E1C2-41A3-B35E-1F568CBB4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96" y="639192"/>
            <a:ext cx="11420033" cy="581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32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FA78C-320C-4EA8-8BE7-6BFBE5182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6CDCA-1E76-46C5-A728-E1F9AEB0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353C6-784D-4041-8950-19227E41D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202"/>
            <a:ext cx="12192000" cy="615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55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EF5BA-C805-4F39-8BD0-B4C55ECCD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E6401-1B7B-43F0-B4A3-5B9F8AB7A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59FC61-E68B-4876-86AA-F75D12EEC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229"/>
            <a:ext cx="12192000" cy="612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41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957A-907C-4BDA-9104-10242488D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62FED-CFA7-4F72-890F-326CC746D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729B3-8996-4CA6-A138-A9896BC81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0566"/>
            <a:ext cx="12192000" cy="563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55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957A-907C-4BDA-9104-10242488D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62FED-CFA7-4F72-890F-326CC746D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4E0802-461B-4A98-B28D-C0373D7A7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372"/>
            <a:ext cx="12192000" cy="631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54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B4C17-D352-4506-9C38-B38061F70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E4FD7-F4C4-402C-A754-B4427F17D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675674-BD60-460A-9A13-816BEB3A2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740"/>
            <a:ext cx="12192000" cy="646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601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58B54-C82B-4769-9FB0-F96BEAD74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B96DE-1C10-450A-8B62-91B78D144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4E1273-C1AF-4BC9-A697-F9B1779DE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736"/>
            <a:ext cx="12192000" cy="635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405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2194B-5D22-4F03-BFAB-219C92EDF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3EAD7-60E8-4F1B-B7C5-44D9F3DC7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8A334E-6ED8-480E-9E7C-E1FC35CD6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0911"/>
            <a:ext cx="12192000" cy="613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914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C0398-D0D8-44ED-AD6C-C2D433E5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C6C04-62EA-40C2-A255-029C3E974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20720C-FE43-4E8C-A672-FB7EACD22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220"/>
            <a:ext cx="12192000" cy="629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00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7D094-EBFA-4F5E-B9E4-A5C580FB2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68FD4-2016-40C4-BCF2-3EDADFE83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F8282B-B037-46FC-BEA2-0751CB568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8190"/>
            <a:ext cx="12192000" cy="570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26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FEC75-A63B-48B0-8258-242360C6D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5689B-AE25-45EE-8FD3-CEC42DB15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8C21FB-AADB-458B-9A29-1F4EC7DFF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3960"/>
            <a:ext cx="12192000" cy="597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045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BAB63-5524-46F5-819C-69973636E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B7798E-864B-47D6-B977-2D98C40B2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62" y="924743"/>
            <a:ext cx="10869227" cy="566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48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E2CF1-F6DF-459E-ABB2-E46C26B5A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0F95B-73AF-462C-8BEE-A191F2449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8834A8-6FD7-4B3E-8EA7-7A2F056C0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150"/>
            <a:ext cx="12192000" cy="59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59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DA81D-5B04-4376-A6D8-737613791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23E8C-6CEB-4A2A-B02A-6FA20757A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D85134-E81F-4683-8176-C4DF44515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4612"/>
            <a:ext cx="12192000" cy="590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0720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F9977-EF90-400C-A7F9-3EF9F96C3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FB691-8379-4D3D-A3B6-53CC1FC24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B0370D-EE0F-4E63-85DE-769BE19FB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9513"/>
            <a:ext cx="12192000" cy="585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157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03B37-A243-40F1-9C95-DC6B6F87C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DC7DF-A036-430C-AF30-C016A91AC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D2D2A3-9DB4-4EFC-959E-E71955D7E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318"/>
            <a:ext cx="12192000" cy="620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28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9172D-CA2C-4E80-872F-86C8B1C58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96CF7-EB7B-4EBC-8648-A5D56363A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D952D6-EFEC-4CB5-9C40-441E7AD62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9087"/>
            <a:ext cx="12192000" cy="619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42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B5758-7678-4B13-8638-56B1C770B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21B0F-9B54-49A5-8026-6CCC55EC1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85BFBE-3E33-4E27-9117-56B39D3A5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301"/>
            <a:ext cx="12192000" cy="630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4909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8BA60-56A8-4A92-8347-0ACA390A6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0FB19-4D70-47F0-AAFB-26187CBE8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4E7EC1-F0F2-46F3-9B37-9BD39ECFC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282"/>
            <a:ext cx="12192000" cy="647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71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8BA60-56A8-4A92-8347-0ACA390A6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0FB19-4D70-47F0-AAFB-26187CBE8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D64F98-03CE-405B-B828-2DE8EBEFA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132"/>
            <a:ext cx="12192000" cy="627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9321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D42D1-1289-4F4B-9EC5-AA1A59D55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2371E-C78B-4C45-BDF0-C0DA44341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AF5FB2-C9E3-4459-907B-E41843ED3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503"/>
            <a:ext cx="12192000" cy="618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43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539B8-212C-4CFB-A41F-E49CB0D14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A12BF-ACE9-4765-8671-41D8BA32C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E49DE1-9A9F-4AE1-BEA5-71692D2B2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313"/>
            <a:ext cx="12192000" cy="6613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162AC4-A0DC-4FB9-87F4-DFB1D3CB2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081"/>
            <a:ext cx="12192000" cy="667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42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D5A2E-C6B3-48B0-88A7-77DFEEAB4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F2941-A801-4F61-ACDB-2800FB199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B38CC4-835C-4A20-8B15-D73BD2CAF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40" y="718382"/>
            <a:ext cx="11410859" cy="581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31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CD32D-A625-4CA0-AB98-22DD8E744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FFD7F-8F1E-4C8A-8CAD-1D5EF1E02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A31879-48BE-4617-8827-69E8E39F1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4001"/>
            <a:ext cx="12192000" cy="628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85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6AED1-15EA-4594-907C-FE0E11E5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25F2D-9198-4A0F-89BA-8A38B46BD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7E750F-4798-483A-A338-5F8020A77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593"/>
            <a:ext cx="12192000" cy="657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977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B3176-B2B2-46DC-8183-33C1AA779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BAE3B-3A09-4340-9FA8-615264DB9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0A0A9D-F5AB-4FA5-8073-1B065A00C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0060"/>
            <a:ext cx="12192000" cy="595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12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BD7EA-C5CF-42DF-9AAF-5975FC462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3598F-1570-4B04-99EB-83E97C1E7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562EBC-6D2C-47AF-A13A-049403AED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1259"/>
            <a:ext cx="12192000" cy="593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95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D5A2E-C6B3-48B0-88A7-77DFEEAB4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F2941-A801-4F61-ACDB-2800FB199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53A779-ED16-4B2B-A390-719894A5C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812"/>
            <a:ext cx="12192000" cy="57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416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D5A2E-C6B3-48B0-88A7-77DFEEAB4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F2941-A801-4F61-ACDB-2800FB199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2DA73C-6A00-42FC-A675-1290D528B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6911"/>
            <a:ext cx="12192000" cy="602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600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080A9-581C-49A8-977F-74A43698B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09BB16-D70D-41FA-8AF6-10706AE9D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006"/>
            <a:ext cx="12192000" cy="606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20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06B44-0829-4B55-B6B7-4761DF64F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281F0-8CE2-42F3-A991-88A3CFD7E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D8F3EE-723E-46A9-8927-F69E60C54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0434"/>
            <a:ext cx="12192000" cy="623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57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CA189-5066-460F-BA4F-BE7DE236C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ED0DC-0B7E-4432-A39D-0F71B01D4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D45551-7689-4BA9-A045-411B9BC81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0665"/>
            <a:ext cx="12192000" cy="613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88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9C77A-6F0D-4CBA-B570-0A9BFA9E5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688DB-1750-4079-BD74-DE958A8F5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008D1F-C756-499C-8589-E6D064598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648"/>
            <a:ext cx="12192000" cy="606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78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0</Words>
  <Application>Microsoft Office PowerPoint</Application>
  <PresentationFormat>Widescreen</PresentationFormat>
  <Paragraphs>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sankara narayana</dc:creator>
  <cp:lastModifiedBy>sankara narayana</cp:lastModifiedBy>
  <cp:revision>14</cp:revision>
  <dcterms:created xsi:type="dcterms:W3CDTF">2020-06-11T09:17:17Z</dcterms:created>
  <dcterms:modified xsi:type="dcterms:W3CDTF">2020-06-11T11:11:02Z</dcterms:modified>
</cp:coreProperties>
</file>